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1"/>
  </p:normalViewPr>
  <p:slideViewPr>
    <p:cSldViewPr snapToGrid="0">
      <p:cViewPr varScale="1">
        <p:scale>
          <a:sx n="90" d="100"/>
          <a:sy n="90" d="100"/>
        </p:scale>
        <p:origin x="23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0A2A7-783F-7AE4-7849-06E310D4A8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8FBA14-FCBD-CF4D-7CF0-44F84EA238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B404C-242D-1A6F-AE8A-2052666B1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92923-50E8-E11A-DE70-E007209EB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17A63-4C39-DF27-1C3F-DF7C03A7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036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F8955-5EC2-B79D-DB07-303AEFD3A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724A5C-20C1-70B5-8A1D-2E3206D8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267D8-F682-8FBB-FD81-EBD68F6E8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775F5-5546-B9D2-6816-80D364CEC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48298-6652-3B91-45FF-F597E55AD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15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39ADAC-24CA-FC30-B8E5-B0C39BD9D6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D9F5D7-00E2-A3D1-D72C-9915AE5E39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1B12E-0637-CDFD-FB66-30F2C4E8F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2F719-436B-7DD0-BA4C-AF0D0FCC5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FB44B-E73C-8089-5265-EA186513E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66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7E329-A68B-4DA7-69BE-4E924349F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420E2-6164-4AEA-9177-C5D757889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E0BD2-DC43-BB6C-FDAB-7177C6CD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9AFA7-00A6-B8E8-A07F-7D361454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8E5A5-27BE-DE5C-3555-46F2FE231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9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32AC1-5AB4-FDEB-7819-11344EDE9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65198-CF48-9079-E5F8-BE3C28240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29697-071A-8FD4-F14A-77C613A45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A5F1-956B-1E83-7FF5-0DA0E02DE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DC2BF-4A98-94B0-5B0B-D6595AD13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303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D336D-8A88-51E8-72B2-1FED681F1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DD38B-4A8F-66C5-00F0-EAA25B457B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06F451-54F0-EFBD-81AB-23BB0B65C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B900A-C318-89F1-1574-31BDBED09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AADB62-FD68-AC47-6F8A-C6DCE84DD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280F39-CEB4-C344-2B05-FF06F285F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119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99463-7FD6-316B-FC60-37E210117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01FAF-1ACD-AFA3-4BD7-346CC83AC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AFBFA-A364-0731-2F1C-A681D29D2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02E45-BBEE-E473-95C7-05FC462951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99F38A-6F10-6D42-3065-5D0143DDA2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D14862-5B5D-74E4-8DBB-766FC6C21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4C4F1C-7B07-4072-F709-052EB7A33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A4FB9F-3AEE-7B22-F47A-31358DF12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23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0CC01-74C0-0850-64ED-24237482D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661A01-F6D4-D381-D993-021C5BF16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0AB677-E753-9B89-7B0D-05250C311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2D56CB-E680-C769-F0D4-DE1991F2C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075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BBE809-F45F-D156-FC34-C9B6B85FF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8E7E03-96F7-18DC-B191-88BAA031C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E5035-69ED-24EC-9E38-BAD63D758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448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41154-2BD7-7D25-4821-BDA37FB80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6C477-EC83-7A83-1B93-C4E03EF38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8539B-1521-C298-89B3-283CF8B3D9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C3AC8-9693-C94C-BA32-11DC0F664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5820C2-50DC-4716-C653-22B410F51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5029E0-C615-B299-FF83-4187CF4F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46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A5CBB-3307-8AD7-3DB7-97BA10CC6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7BE4DD-C313-9E06-29AB-8FF2830DE4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9B4654-5CBC-B1CF-7E7B-83C79F8FA0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12A37-966C-8FDD-5B58-E2CEC3AD7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31DA82-16BB-2955-DEC0-261131F4E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496757-570F-4C66-766C-FB81F293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011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54C339-3188-74F8-F691-D1C10EBAD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39430E-292E-2ECB-4128-86827635F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152A4-3CBE-CA80-A53D-E24FC7B026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D29416-120E-4A49-92D3-95A255591653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96E7D-F097-4A38-6FBE-54075FD1FE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4DE9C-1046-4EEA-3905-CAC34D7F25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EBDFE5-0276-894E-B842-FDBB058D4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41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0070CE-03AE-DECB-4788-F8243CCF2A9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3938" b="179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F1812C-93CF-5388-5E27-E5B4F13D47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Dynamic Wind Farm Animations</a:t>
            </a:r>
          </a:p>
        </p:txBody>
      </p:sp>
    </p:spTree>
    <p:extLst>
      <p:ext uri="{BB962C8B-B14F-4D97-AF65-F5344CB8AC3E}">
        <p14:creationId xmlns:p14="http://schemas.microsoft.com/office/powerpoint/2010/main" val="3829293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157DBD-DF90-AA21-AA0B-4CD6AD0C3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Hornsrev, High Direction Sensitivity</a:t>
            </a:r>
          </a:p>
        </p:txBody>
      </p:sp>
      <p:pic>
        <p:nvPicPr>
          <p:cNvPr id="4" name="animation.mp4">
            <a:hlinkClick r:id="" action="ppaction://media"/>
            <a:extLst>
              <a:ext uri="{FF2B5EF4-FFF2-40B4-BE49-F238E27FC236}">
                <a16:creationId xmlns:a16="http://schemas.microsoft.com/office/drawing/2014/main" id="{5F48FB4A-FBE3-521A-7899-E74CA14A8B0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225" y="2068458"/>
            <a:ext cx="11327549" cy="424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23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E7516-E311-3B91-2FFC-4B52F0B47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Hornsrev, Medium Direction Sensitivity</a:t>
            </a:r>
          </a:p>
        </p:txBody>
      </p:sp>
      <p:pic>
        <p:nvPicPr>
          <p:cNvPr id="4" name="animation.mp4">
            <a:hlinkClick r:id="" action="ppaction://media"/>
            <a:extLst>
              <a:ext uri="{FF2B5EF4-FFF2-40B4-BE49-F238E27FC236}">
                <a16:creationId xmlns:a16="http://schemas.microsoft.com/office/drawing/2014/main" id="{D2D44A7D-8833-4283-85E3-C3B4A8629B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225" y="2068458"/>
            <a:ext cx="11327549" cy="424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137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0DF37F-FB48-D145-6B69-59BA71642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Hornsrev, Low Direction Sensitivity</a:t>
            </a:r>
          </a:p>
        </p:txBody>
      </p:sp>
      <p:pic>
        <p:nvPicPr>
          <p:cNvPr id="4" name="animation.mp4">
            <a:hlinkClick r:id="" action="ppaction://media"/>
            <a:extLst>
              <a:ext uri="{FF2B5EF4-FFF2-40B4-BE49-F238E27FC236}">
                <a16:creationId xmlns:a16="http://schemas.microsoft.com/office/drawing/2014/main" id="{D55FD2EA-7ED5-9B3C-6228-D25AE24C60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225" y="2068458"/>
            <a:ext cx="11327549" cy="424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58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20E919-78CC-777D-679F-B558ED51C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Chile, High Direction Sensitivity</a:t>
            </a:r>
          </a:p>
        </p:txBody>
      </p:sp>
      <p:pic>
        <p:nvPicPr>
          <p:cNvPr id="4" name="animation.mp4">
            <a:hlinkClick r:id="" action="ppaction://media"/>
            <a:extLst>
              <a:ext uri="{FF2B5EF4-FFF2-40B4-BE49-F238E27FC236}">
                <a16:creationId xmlns:a16="http://schemas.microsoft.com/office/drawing/2014/main" id="{FD250C3D-D87C-68A9-A3E5-502835CF0D1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225" y="2068458"/>
            <a:ext cx="11327549" cy="424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856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6A70E-8861-C48E-0BA7-4605FDA5C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Chile, Low Direction Sensitivity</a:t>
            </a:r>
          </a:p>
        </p:txBody>
      </p:sp>
      <p:pic>
        <p:nvPicPr>
          <p:cNvPr id="4" name="animation.mp4">
            <a:hlinkClick r:id="" action="ppaction://media"/>
            <a:extLst>
              <a:ext uri="{FF2B5EF4-FFF2-40B4-BE49-F238E27FC236}">
                <a16:creationId xmlns:a16="http://schemas.microsoft.com/office/drawing/2014/main" id="{1CEAEF9F-051B-70E5-67EB-11C4ED47874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225" y="2068458"/>
            <a:ext cx="11327549" cy="424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247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29</Words>
  <Application>Microsoft Macintosh PowerPoint</Application>
  <PresentationFormat>Widescreen</PresentationFormat>
  <Paragraphs>6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Dynamic Wind Farm Animations</vt:lpstr>
      <vt:lpstr>Hornsrev, High Direction Sensitivity</vt:lpstr>
      <vt:lpstr>Hornsrev, Medium Direction Sensitivity</vt:lpstr>
      <vt:lpstr>Hornsrev, Low Direction Sensitivity</vt:lpstr>
      <vt:lpstr>Chile, High Direction Sensitivity</vt:lpstr>
      <vt:lpstr>Chile, Low Direction Sensitivity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Seamus Flannery</dc:creator>
  <cp:lastModifiedBy>Seamus Flannery</cp:lastModifiedBy>
  <cp:revision>1</cp:revision>
  <dcterms:created xsi:type="dcterms:W3CDTF">2024-08-13T21:06:54Z</dcterms:created>
  <dcterms:modified xsi:type="dcterms:W3CDTF">2024-08-13T21:12:25Z</dcterms:modified>
</cp:coreProperties>
</file>

<file path=docProps/thumbnail.jpeg>
</file>